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7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1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>
      <p:cViewPr varScale="1">
        <p:scale>
          <a:sx n="116" d="100"/>
          <a:sy n="116" d="100"/>
        </p:scale>
        <p:origin x="810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63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116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333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52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344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793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979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21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161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481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073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F24B-2B35-4C79-A1AB-2C3AD1012EA0}" type="datetimeFigureOut">
              <a:rPr lang="en-AU" smtClean="0"/>
              <a:t>21/07/2018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69F3-D34D-480E-8A6B-DDFAF749CC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853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PH HUNG\Documents\dan chie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2677" y="589129"/>
            <a:ext cx="731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17th Sunday in Ordinary Time Year B</a:t>
            </a:r>
          </a:p>
        </p:txBody>
      </p:sp>
      <p:pic>
        <p:nvPicPr>
          <p:cNvPr id="4" name="Picture 5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146"/>
            <a:ext cx="2066925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3982" y="0"/>
            <a:ext cx="8691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16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5791200"/>
            <a:ext cx="71627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22/07/2018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vi-VN" sz="2000" dirty="0">
                <a:solidFill>
                  <a:schemeClr val="bg1"/>
                </a:solidFill>
              </a:rPr>
              <a:t>ùng Phương &amp; Thanh Quảng thực hiện</a:t>
            </a:r>
            <a:endParaRPr lang="en-AU" sz="2000" dirty="0">
              <a:solidFill>
                <a:schemeClr val="bg1"/>
              </a:solidFill>
            </a:endParaRPr>
          </a:p>
          <a:p>
            <a:pPr algn="ctr"/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94128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he set himself to teach them </a:t>
            </a:r>
            <a:endParaRPr lang="vi-VN" sz="3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 some length…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6156593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Người bắt đầu dạy dỗ họ nhiều điều…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" y="1692646"/>
            <a:ext cx="9138015" cy="384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80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hey were as sheep without a shepher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72978"/>
            <a:ext cx="655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Sixteenth Sunday </a:t>
            </a:r>
            <a:endParaRPr lang="vi-VN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Ordinary Time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753" y="5943600"/>
            <a:ext cx="8701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16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  <p:pic>
        <p:nvPicPr>
          <p:cNvPr id="1029" name="Picture 5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58" y="0"/>
            <a:ext cx="2066925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0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y were as sheep without a shepher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79"/>
            <a:ext cx="2066925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5639" y="411954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Sixteenth Sunday </a:t>
            </a:r>
            <a:endParaRPr lang="vi-VN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Ordinary Time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019800"/>
            <a:ext cx="8615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16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</p:spTree>
    <p:extLst>
      <p:ext uri="{BB962C8B-B14F-4D97-AF65-F5344CB8AC3E}">
        <p14:creationId xmlns:p14="http://schemas.microsoft.com/office/powerpoint/2010/main" val="62072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SEPH HUNG\Documents\dan chien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47" y="-11806"/>
            <a:ext cx="2066925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0"/>
            <a:ext cx="533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16 Th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2657" y="6096000"/>
            <a:ext cx="9137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Sixteenth Sunday in Ordinary Time Year B</a:t>
            </a:r>
          </a:p>
        </p:txBody>
      </p:sp>
    </p:spTree>
    <p:extLst>
      <p:ext uri="{BB962C8B-B14F-4D97-AF65-F5344CB8AC3E}">
        <p14:creationId xmlns:p14="http://schemas.microsoft.com/office/powerpoint/2010/main" val="112959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They were as sheep without a shepher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58" y="0"/>
            <a:ext cx="2066925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2978"/>
            <a:ext cx="3519488" cy="18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75994" y="3200400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6:30-34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6:30-34</a:t>
            </a:r>
          </a:p>
        </p:txBody>
      </p:sp>
    </p:spTree>
    <p:extLst>
      <p:ext uri="{BB962C8B-B14F-4D97-AF65-F5344CB8AC3E}">
        <p14:creationId xmlns:p14="http://schemas.microsoft.com/office/powerpoint/2010/main" val="2782908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23851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Tông Ðồ tụ họp chung quanh Ðức Giêsu, và kể lại cho Người biết mọi việc các ông đã làm, và mọi điều các ông đã dạy.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apostles </a:t>
            </a:r>
            <a:r>
              <a:rPr lang="en-AU" sz="3200" dirty="0" err="1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rejoined</a:t>
            </a:r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Jesus and told him all they had done and taught.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4" y="1111294"/>
            <a:ext cx="7267575" cy="406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4290203"/>
            <a:ext cx="41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 he said to them, ‘You must come away to some lonely place all by yourselves and rest for a while’;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4290203"/>
            <a:ext cx="4163686" cy="259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bảo các ông: "Chính anh em hãy lánh riêng ra đến một nơi thanh vắng mà nghỉ ngơi đôi chút".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8" y="-13253"/>
            <a:ext cx="7746221" cy="430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42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there were so many coming and going that the apostles had no time even to eat.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578078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 thế, kẻ lui người tới quá đông, nên các ông cũng chẳng có thì giờ ăn uống nữa.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0" y="1279393"/>
            <a:ext cx="7938052" cy="444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92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61" y="574187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Vậy, các ngài xuống thuyền đi lánh riêng ra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nơi hoang vắng.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1" descr="02_Jesus_5000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51366"/>
            <a:ext cx="6120680" cy="4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9879" y="116632"/>
            <a:ext cx="8816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they went off in a boat to a lonely place where they could be by themselves. </a:t>
            </a:r>
          </a:p>
        </p:txBody>
      </p:sp>
    </p:spTree>
    <p:extLst>
      <p:ext uri="{BB962C8B-B14F-4D97-AF65-F5344CB8AC3E}">
        <p14:creationId xmlns:p14="http://schemas.microsoft.com/office/powerpoint/2010/main" val="230952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5058" y="4046893"/>
            <a:ext cx="59926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 các ngài ra đi, nhiều người hiểu ý, nên từ khắp các thành, họ cùng nhau theo đường bộ chạy đến nơi, trước cả các ngài.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3"/>
            <a:ext cx="255228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 people saw them going, and many could guess where; and from every town they all hurried to the place on foot and reached it before them.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86" y="30612"/>
            <a:ext cx="658177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2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1" y="31912"/>
            <a:ext cx="35777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as he stepped ashore he saw a large crowd; and he took pity on them because they were like sheep without a shepherd,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0975" y="2971800"/>
            <a:ext cx="38130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 khỏi thuyền, Ðức Giêsu thấy một đám người rất đông thì chạnh lòng thương, vì họ như bầy chiên không người chăn dắt.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50" y="2095"/>
            <a:ext cx="5705750" cy="24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" y="3992495"/>
            <a:ext cx="5174974" cy="289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92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389</Words>
  <Application>Microsoft Office PowerPoint</Application>
  <PresentationFormat>On-screen Show (4:3)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22</cp:revision>
  <dcterms:created xsi:type="dcterms:W3CDTF">2018-03-14T06:00:13Z</dcterms:created>
  <dcterms:modified xsi:type="dcterms:W3CDTF">2018-07-21T03:29:29Z</dcterms:modified>
</cp:coreProperties>
</file>